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35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Пам'ятай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Якове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раб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 Я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для Себе рабом,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будеш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забутий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у Мене!</a:t>
            </a: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22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Провини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постирав Я,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хмару,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мряку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гріхи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навернися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ж до Мене,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викупив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44:21-24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8506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небеса,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зробив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викликуйте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радісно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глибини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втішайтеся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співом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о гори 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лісе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та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всяке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дерево,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викупив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Якова,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прославивсь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24 Так говорить Господь,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Відкупитель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та Той,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утроби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: Я, Господь, Той,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чинить усе: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Розтягнув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Я Сам небо та землю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втвердив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Мною?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140</Words>
  <Application>Microsoft Office PowerPoint</Application>
  <PresentationFormat>Екран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8</cp:revision>
  <dcterms:created xsi:type="dcterms:W3CDTF">2021-12-07T20:43:07Z</dcterms:created>
  <dcterms:modified xsi:type="dcterms:W3CDTF">2021-12-08T08:06:24Z</dcterms:modified>
</cp:coreProperties>
</file>